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9" r:id="rId2"/>
    <p:sldId id="322" r:id="rId3"/>
    <p:sldId id="283" r:id="rId4"/>
    <p:sldId id="318" r:id="rId5"/>
    <p:sldId id="320" r:id="rId6"/>
    <p:sldId id="321" r:id="rId7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9855" autoAdjust="0"/>
  </p:normalViewPr>
  <p:slideViewPr>
    <p:cSldViewPr snapToGrid="0" snapToObjects="1">
      <p:cViewPr varScale="1">
        <p:scale>
          <a:sx n="73" d="100"/>
          <a:sy n="73" d="100"/>
        </p:scale>
        <p:origin x="12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99A-97B1-BE40-9CB0-230B9AA2B645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6423-2988-574C-9594-C6B4A03F8B5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58396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99A-97B1-BE40-9CB0-230B9AA2B645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6423-2988-574C-9594-C6B4A03F8B5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87408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99A-97B1-BE40-9CB0-230B9AA2B645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6423-2988-574C-9594-C6B4A03F8B5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74373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99A-97B1-BE40-9CB0-230B9AA2B645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6423-2988-574C-9594-C6B4A03F8B5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08629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99A-97B1-BE40-9CB0-230B9AA2B645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6423-2988-574C-9594-C6B4A03F8B5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79398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99A-97B1-BE40-9CB0-230B9AA2B645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6423-2988-574C-9594-C6B4A03F8B5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86874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99A-97B1-BE40-9CB0-230B9AA2B645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6423-2988-574C-9594-C6B4A03F8B5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69726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99A-97B1-BE40-9CB0-230B9AA2B645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6423-2988-574C-9594-C6B4A03F8B5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29787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99A-97B1-BE40-9CB0-230B9AA2B645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6423-2988-574C-9594-C6B4A03F8B5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89666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99A-97B1-BE40-9CB0-230B9AA2B645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6423-2988-574C-9594-C6B4A03F8B5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19440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99A-97B1-BE40-9CB0-230B9AA2B645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6423-2988-574C-9594-C6B4A03F8B5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7374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EA99A-97B1-BE40-9CB0-230B9AA2B645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56423-2988-574C-9594-C6B4A03F8B50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8" name="Picture 7" descr="PlantillaPP-02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1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  <p:sndAc>
      <p:stSnd>
        <p:snd r:embed="rId13" name="camera.wav"/>
      </p:stSnd>
    </p:sndAc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3" descr="PlantillaPP-0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2129"/>
            <a:ext cx="9144000" cy="6980129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1132114" y="2208817"/>
            <a:ext cx="708957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s-ES" sz="2800" b="1" dirty="0" smtClean="0">
                <a:solidFill>
                  <a:schemeClr val="accent6">
                    <a:lumMod val="50000"/>
                  </a:schemeClr>
                </a:solidFill>
              </a:rPr>
              <a:t>PROGRAMA DE ORDENAMIENTO ECOLÓGICO LOCAL DEL MUNICIPIO DE TORREÓN</a:t>
            </a:r>
          </a:p>
          <a:p>
            <a:pPr algn="ctr"/>
            <a:endParaRPr lang="es-ES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s-E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s-ES" sz="3200" dirty="0" smtClean="0"/>
          </a:p>
          <a:p>
            <a:pPr algn="ctr"/>
            <a:endParaRPr lang="es-ES" sz="3200" dirty="0" smtClean="0"/>
          </a:p>
          <a:p>
            <a:pPr algn="ctr"/>
            <a:endParaRPr lang="es-ES" sz="3200" dirty="0" smtClean="0"/>
          </a:p>
          <a:p>
            <a:pPr algn="ctr"/>
            <a:endParaRPr lang="es-MX" sz="3200" dirty="0"/>
          </a:p>
        </p:txBody>
      </p:sp>
      <p:pic>
        <p:nvPicPr>
          <p:cNvPr id="1026" name="Picture 2" descr="C:\Users\Ordenamiento\Pictures\INSECAMI-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2067" y="5643562"/>
            <a:ext cx="2312061" cy="953789"/>
          </a:xfrm>
          <a:prstGeom prst="rect">
            <a:avLst/>
          </a:prstGeom>
          <a:noFill/>
        </p:spPr>
      </p:pic>
      <p:sp>
        <p:nvSpPr>
          <p:cNvPr id="21" name="20 Rectángulo"/>
          <p:cNvSpPr/>
          <p:nvPr/>
        </p:nvSpPr>
        <p:spPr>
          <a:xfrm>
            <a:off x="1132114" y="3763106"/>
            <a:ext cx="732608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2">
                    <a:lumMod val="75000"/>
                  </a:schemeClr>
                </a:solidFill>
              </a:rPr>
              <a:t>TALLER DE PARTICIPACIÓN PÚBLICA PARA LA ETAPA DE PROPUESTA </a:t>
            </a:r>
          </a:p>
          <a:p>
            <a:pPr algn="ctr"/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</a:rPr>
              <a:t>19 DE SEPTIEMBRE 2017</a:t>
            </a:r>
            <a:endParaRPr lang="es-MX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" y="307669"/>
            <a:ext cx="2017713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459" y="0"/>
            <a:ext cx="1414463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0628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0391"/>
          </a:xfrm>
        </p:spPr>
        <p:txBody>
          <a:bodyPr>
            <a:noAutofit/>
          </a:bodyPr>
          <a:lstStyle/>
          <a:p>
            <a:r>
              <a:rPr lang="es-MX" sz="2400" b="1" dirty="0" smtClean="0"/>
              <a:t>EL MODELO DE ORDENAMIENTO ECOLOGICO</a:t>
            </a:r>
            <a:endParaRPr lang="es-MX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6523" y="1045029"/>
            <a:ext cx="4141177" cy="4103919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s-MX" sz="3800" dirty="0" smtClean="0"/>
              <a:t>Es la representación, en un sistema de información geográfica, de las Unidades de Gestión Ambiental (</a:t>
            </a:r>
            <a:r>
              <a:rPr lang="es-MX" sz="3800" dirty="0" err="1" smtClean="0"/>
              <a:t>UGA´s</a:t>
            </a:r>
            <a:r>
              <a:rPr lang="es-MX" sz="3800" dirty="0" smtClean="0"/>
              <a:t>) y sus respectivas políticas y  lineamientos ecológicos. </a:t>
            </a:r>
          </a:p>
          <a:p>
            <a:pPr marL="0" indent="0" algn="just"/>
            <a:endParaRPr lang="es-MX" sz="3800" dirty="0" smtClean="0"/>
          </a:p>
          <a:p>
            <a:pPr marL="0" indent="0" algn="just">
              <a:buNone/>
            </a:pPr>
            <a:r>
              <a:rPr lang="es-MX" sz="3800" dirty="0" smtClean="0"/>
              <a:t>Una UGA es la unidad mínima del área de Ordenamiento Ecológico a la que se asignan  Políticas, lineamientos y estrategias ecológicas. Posee condiciones de homogeneidad de atributos </a:t>
            </a:r>
            <a:r>
              <a:rPr lang="es-MX" sz="3800" dirty="0" err="1" smtClean="0"/>
              <a:t>fisico-bioticos</a:t>
            </a:r>
            <a:r>
              <a:rPr lang="es-MX" sz="3800" dirty="0" smtClean="0"/>
              <a:t>, socioeconómicos y de aptitud sobre la </a:t>
            </a:r>
            <a:r>
              <a:rPr lang="es-MX" sz="3800" dirty="0"/>
              <a:t>base de un manejo administrativo común.</a:t>
            </a:r>
          </a:p>
          <a:p>
            <a:pPr marL="0" indent="0" algn="just"/>
            <a:endParaRPr lang="es-MX" dirty="0" smtClean="0"/>
          </a:p>
        </p:txBody>
      </p:sp>
      <p:sp>
        <p:nvSpPr>
          <p:cNvPr id="6" name="5 CuadroTexto"/>
          <p:cNvSpPr txBox="1"/>
          <p:nvPr/>
        </p:nvSpPr>
        <p:spPr>
          <a:xfrm>
            <a:off x="457200" y="5148948"/>
            <a:ext cx="8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dirty="0" smtClean="0"/>
          </a:p>
          <a:p>
            <a:pPr algn="just"/>
            <a:r>
              <a:rPr lang="es-MX" sz="2000" dirty="0" smtClean="0"/>
              <a:t>Con las UGA definidas y caracterizadas, </a:t>
            </a:r>
            <a:r>
              <a:rPr lang="es-MX" sz="2400" b="1" dirty="0" smtClean="0"/>
              <a:t>el estado deseable </a:t>
            </a:r>
            <a:r>
              <a:rPr lang="es-MX" sz="2000" dirty="0" smtClean="0"/>
              <a:t>de cada UGA se refleja en la </a:t>
            </a:r>
            <a:r>
              <a:rPr lang="es-MX" sz="2400" b="1" dirty="0" smtClean="0"/>
              <a:t>asignación de una política ambiental </a:t>
            </a:r>
            <a:r>
              <a:rPr lang="es-MX" sz="2000" b="1" dirty="0" smtClean="0"/>
              <a:t>y </a:t>
            </a:r>
            <a:r>
              <a:rPr lang="es-MX" sz="2400" b="1" dirty="0" smtClean="0"/>
              <a:t>lineamiento(s) ecológico </a:t>
            </a:r>
            <a:r>
              <a:rPr lang="es-MX" sz="2000" dirty="0" smtClean="0"/>
              <a:t>que le corresponde. </a:t>
            </a:r>
            <a:endParaRPr lang="es-MX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832" y="650770"/>
            <a:ext cx="3159368" cy="4709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0604097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ownloads\Modelo de Ordenamiento Ecologico (UGAs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031" y="218364"/>
            <a:ext cx="6011495" cy="6583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696033" y="272955"/>
            <a:ext cx="830997" cy="593677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MX" sz="2400" b="1" dirty="0"/>
              <a:t>MODELO DE ORDENAMIENTO ECOLÓGICO 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1454326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LL\Downloads\Politicas UGA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317" y="0"/>
            <a:ext cx="568026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73206" y="245660"/>
            <a:ext cx="677108" cy="60186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MX" sz="3200" dirty="0" smtClean="0"/>
              <a:t>UGAS SEGÚN POLITICA AMBIENTAL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06591306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6398"/>
            <a:ext cx="8229600" cy="475989"/>
          </a:xfrm>
        </p:spPr>
        <p:txBody>
          <a:bodyPr>
            <a:noAutofit/>
          </a:bodyPr>
          <a:lstStyle/>
          <a:p>
            <a:r>
              <a:rPr lang="es-MX" sz="2000" b="1" dirty="0" smtClean="0"/>
              <a:t>UGAS CON USO PARA MATERIALES PÉTREOS</a:t>
            </a:r>
            <a:endParaRPr lang="es-MX" sz="2000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251" y="682386"/>
            <a:ext cx="6284211" cy="599136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460310" y="682388"/>
            <a:ext cx="6100550" cy="599136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453233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0862"/>
            <a:ext cx="8229600" cy="653410"/>
          </a:xfrm>
        </p:spPr>
        <p:txBody>
          <a:bodyPr>
            <a:noAutofit/>
          </a:bodyPr>
          <a:lstStyle/>
          <a:p>
            <a:r>
              <a:rPr lang="es-MX" sz="2000" b="1" dirty="0" smtClean="0"/>
              <a:t>UGAS CON USO PARA TURISMO DE NATURALEZA</a:t>
            </a:r>
            <a:endParaRPr lang="es-MX" sz="2000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913" y="764272"/>
            <a:ext cx="6195304" cy="583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746912" y="793984"/>
            <a:ext cx="5568287" cy="5810058"/>
          </a:xfrm>
          <a:prstGeom prst="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521561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150</Words>
  <Application>Microsoft Office PowerPoint</Application>
  <PresentationFormat>Presentación en pantalla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Presentación de PowerPoint</vt:lpstr>
      <vt:lpstr>EL MODELO DE ORDENAMIENTO ECOLOGICO</vt:lpstr>
      <vt:lpstr>Presentación de PowerPoint</vt:lpstr>
      <vt:lpstr>Presentación de PowerPoint</vt:lpstr>
      <vt:lpstr>UGAS CON USO PARA MATERIALES PÉTREOS</vt:lpstr>
      <vt:lpstr>UGAS CON USO PARA TURISMO DE NATURALEZA</vt:lpstr>
    </vt:vector>
  </TitlesOfParts>
  <Company>MKT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 L</dc:creator>
  <cp:lastModifiedBy>Cuquis</cp:lastModifiedBy>
  <cp:revision>184</cp:revision>
  <dcterms:created xsi:type="dcterms:W3CDTF">2011-03-15T23:28:24Z</dcterms:created>
  <dcterms:modified xsi:type="dcterms:W3CDTF">2017-10-20T14:18:49Z</dcterms:modified>
</cp:coreProperties>
</file>