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6858000" cy="9144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60" d="100"/>
          <a:sy n="60" d="100"/>
        </p:scale>
        <p:origin x="-2472" y="-42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333AA7-CB37-4437-8C5B-8F5C139DE420}" type="datetimeFigureOut">
              <a:rPr lang="es-MX" smtClean="0"/>
              <a:t>23/09/2015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68EAA3-DB0F-4846-BEDF-A58659DCEA6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457166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68EAA3-DB0F-4846-BEDF-A58659DCEA61}" type="slidenum">
              <a:rPr lang="es-MX" smtClean="0"/>
              <a:t>1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889707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96261-17D3-421B-86C4-08F3778128B7}" type="datetimeFigureOut">
              <a:rPr lang="es-MX" smtClean="0"/>
              <a:t>23/09/2015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9B621-6194-4198-A243-84AF88F3A65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098469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96261-17D3-421B-86C4-08F3778128B7}" type="datetimeFigureOut">
              <a:rPr lang="es-MX" smtClean="0"/>
              <a:t>23/09/2015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9B621-6194-4198-A243-84AF88F3A65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825944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96261-17D3-421B-86C4-08F3778128B7}" type="datetimeFigureOut">
              <a:rPr lang="es-MX" smtClean="0"/>
              <a:t>23/09/2015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9B621-6194-4198-A243-84AF88F3A65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254494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96261-17D3-421B-86C4-08F3778128B7}" type="datetimeFigureOut">
              <a:rPr lang="es-MX" smtClean="0"/>
              <a:t>23/09/2015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9B621-6194-4198-A243-84AF88F3A65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195136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96261-17D3-421B-86C4-08F3778128B7}" type="datetimeFigureOut">
              <a:rPr lang="es-MX" smtClean="0"/>
              <a:t>23/09/2015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9B621-6194-4198-A243-84AF88F3A65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3885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96261-17D3-421B-86C4-08F3778128B7}" type="datetimeFigureOut">
              <a:rPr lang="es-MX" smtClean="0"/>
              <a:t>23/09/2015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9B621-6194-4198-A243-84AF88F3A65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646916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96261-17D3-421B-86C4-08F3778128B7}" type="datetimeFigureOut">
              <a:rPr lang="es-MX" smtClean="0"/>
              <a:t>23/09/2015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9B621-6194-4198-A243-84AF88F3A65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056167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96261-17D3-421B-86C4-08F3778128B7}" type="datetimeFigureOut">
              <a:rPr lang="es-MX" smtClean="0"/>
              <a:t>23/09/2015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9B621-6194-4198-A243-84AF88F3A65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673931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96261-17D3-421B-86C4-08F3778128B7}" type="datetimeFigureOut">
              <a:rPr lang="es-MX" smtClean="0"/>
              <a:t>23/09/2015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9B621-6194-4198-A243-84AF88F3A65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577753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96261-17D3-421B-86C4-08F3778128B7}" type="datetimeFigureOut">
              <a:rPr lang="es-MX" smtClean="0"/>
              <a:t>23/09/2015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9B621-6194-4198-A243-84AF88F3A65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064007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96261-17D3-421B-86C4-08F3778128B7}" type="datetimeFigureOut">
              <a:rPr lang="es-MX" smtClean="0"/>
              <a:t>23/09/2015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9B621-6194-4198-A243-84AF88F3A65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02619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C96261-17D3-421B-86C4-08F3778128B7}" type="datetimeFigureOut">
              <a:rPr lang="es-MX" smtClean="0"/>
              <a:t>23/09/2015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59B621-6194-4198-A243-84AF88F3A65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288208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www.torreon.gob.mx/" TargetMode="Externa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48" y="1"/>
            <a:ext cx="476700" cy="621274"/>
          </a:xfrm>
          <a:prstGeom prst="rect">
            <a:avLst/>
          </a:prstGeom>
        </p:spPr>
      </p:pic>
      <p:pic>
        <p:nvPicPr>
          <p:cNvPr id="5" name="4 Imagen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13992" y="-22732"/>
            <a:ext cx="644007" cy="644007"/>
          </a:xfrm>
          <a:prstGeom prst="rect">
            <a:avLst/>
          </a:prstGeom>
        </p:spPr>
      </p:pic>
      <p:sp>
        <p:nvSpPr>
          <p:cNvPr id="6" name="5 CuadroTexto"/>
          <p:cNvSpPr txBox="1"/>
          <p:nvPr/>
        </p:nvSpPr>
        <p:spPr>
          <a:xfrm>
            <a:off x="1340768" y="179512"/>
            <a:ext cx="41044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R. AYUNTAMIENTO DE TORREÓN, COAH.</a:t>
            </a:r>
            <a:endParaRPr lang="es-MX" dirty="0"/>
          </a:p>
        </p:txBody>
      </p:sp>
      <p:sp>
        <p:nvSpPr>
          <p:cNvPr id="7" name="6 CuadroTexto"/>
          <p:cNvSpPr txBox="1"/>
          <p:nvPr/>
        </p:nvSpPr>
        <p:spPr>
          <a:xfrm>
            <a:off x="1196752" y="458252"/>
            <a:ext cx="41044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600" dirty="0" smtClean="0"/>
              <a:t>ADMINISTRACIÓN MUNICIPAL, 2014-2017</a:t>
            </a:r>
            <a:endParaRPr lang="es-MX" sz="1600" dirty="0"/>
          </a:p>
        </p:txBody>
      </p:sp>
      <p:graphicFrame>
        <p:nvGraphicFramePr>
          <p:cNvPr id="8" name="7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8207292"/>
              </p:ext>
            </p:extLst>
          </p:nvPr>
        </p:nvGraphicFramePr>
        <p:xfrm>
          <a:off x="624666" y="992832"/>
          <a:ext cx="5911328" cy="762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55664"/>
                <a:gridCol w="2955664"/>
              </a:tblGrid>
              <a:tr h="0">
                <a:tc>
                  <a:txBody>
                    <a:bodyPr/>
                    <a:lstStyle/>
                    <a:p>
                      <a:pPr algn="r"/>
                      <a:r>
                        <a:rPr lang="es-MX" sz="1200" b="0" dirty="0" smtClean="0">
                          <a:solidFill>
                            <a:schemeClr val="tx1"/>
                          </a:solidFill>
                        </a:rPr>
                        <a:t>Dependencia.-</a:t>
                      </a:r>
                      <a:endParaRPr lang="es-MX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MX" sz="1200" b="0" dirty="0" smtClean="0">
                          <a:solidFill>
                            <a:schemeClr val="tx1"/>
                          </a:solidFill>
                        </a:rPr>
                        <a:t>Dirección</a:t>
                      </a:r>
                      <a:r>
                        <a:rPr lang="es-MX" sz="1200" b="0" baseline="0" dirty="0" smtClean="0">
                          <a:solidFill>
                            <a:schemeClr val="tx1"/>
                          </a:solidFill>
                        </a:rPr>
                        <a:t> General de Desarrollo Económico</a:t>
                      </a:r>
                      <a:endParaRPr lang="es-MX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r"/>
                      <a:r>
                        <a:rPr lang="es-MX" sz="1200" b="0" dirty="0" smtClean="0">
                          <a:solidFill>
                            <a:schemeClr val="tx1"/>
                          </a:solidFill>
                        </a:rPr>
                        <a:t>Área.-</a:t>
                      </a:r>
                      <a:endParaRPr lang="es-MX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MX" sz="1200" b="0" baseline="0" dirty="0" smtClean="0">
                          <a:solidFill>
                            <a:schemeClr val="tx1"/>
                          </a:solidFill>
                        </a:rPr>
                        <a:t>Dirección de Desarrollo Empresarial</a:t>
                      </a:r>
                      <a:endParaRPr lang="es-MX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r"/>
                      <a:r>
                        <a:rPr lang="es-MX" sz="1200" b="1" dirty="0" smtClean="0">
                          <a:solidFill>
                            <a:schemeClr val="tx1"/>
                          </a:solidFill>
                        </a:rPr>
                        <a:t>Trámite.-</a:t>
                      </a:r>
                      <a:endParaRPr lang="es-MX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MX" sz="1200" b="1" baseline="0" dirty="0" smtClean="0">
                          <a:solidFill>
                            <a:schemeClr val="tx1"/>
                          </a:solidFill>
                        </a:rPr>
                        <a:t>Bolsa de Trabajo</a:t>
                      </a:r>
                      <a:endParaRPr lang="es-MX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r"/>
                      <a:r>
                        <a:rPr lang="es-MX" sz="1200" b="0" dirty="0" smtClean="0">
                          <a:solidFill>
                            <a:schemeClr val="tx1"/>
                          </a:solidFill>
                        </a:rPr>
                        <a:t>Caso en que se da el</a:t>
                      </a:r>
                      <a:r>
                        <a:rPr lang="es-MX" sz="1200" b="0" baseline="0" dirty="0" smtClean="0">
                          <a:solidFill>
                            <a:schemeClr val="tx1"/>
                          </a:solidFill>
                        </a:rPr>
                        <a:t> servicio.-</a:t>
                      </a:r>
                      <a:endParaRPr lang="es-MX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MX" sz="1000" b="0" baseline="0" dirty="0" smtClean="0">
                          <a:solidFill>
                            <a:schemeClr val="tx1"/>
                          </a:solidFill>
                        </a:rPr>
                        <a:t>A solicitud del interesado</a:t>
                      </a:r>
                      <a:endParaRPr lang="es-MX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r"/>
                      <a:r>
                        <a:rPr lang="es-MX" sz="1200" b="0" dirty="0" smtClean="0">
                          <a:solidFill>
                            <a:schemeClr val="tx1"/>
                          </a:solidFill>
                        </a:rPr>
                        <a:t>Responsable.- </a:t>
                      </a:r>
                      <a:endParaRPr lang="es-MX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MX" sz="1200" b="0" smtClean="0">
                          <a:solidFill>
                            <a:schemeClr val="tx1"/>
                          </a:solidFill>
                        </a:rPr>
                        <a:t>Coordinador</a:t>
                      </a:r>
                      <a:r>
                        <a:rPr lang="es-MX" sz="1200" b="0" baseline="0" smtClean="0">
                          <a:solidFill>
                            <a:schemeClr val="tx1"/>
                          </a:solidFill>
                        </a:rPr>
                        <a:t> de Bolsa de Trabajo</a:t>
                      </a:r>
                      <a:endParaRPr lang="es-MX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r"/>
                      <a:r>
                        <a:rPr lang="es-MX" sz="1200" b="0" dirty="0" smtClean="0">
                          <a:solidFill>
                            <a:schemeClr val="tx1"/>
                          </a:solidFill>
                        </a:rPr>
                        <a:t>Fundamento Legal.-</a:t>
                      </a:r>
                      <a:endParaRPr lang="es-MX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MX" sz="1000" b="0" baseline="0" dirty="0" smtClean="0">
                          <a:solidFill>
                            <a:schemeClr val="tx1"/>
                          </a:solidFill>
                        </a:rPr>
                        <a:t>Reglamento Orgánico de la Administración Pública Municipal, Art. 29. </a:t>
                      </a:r>
                      <a:endParaRPr lang="es-MX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r"/>
                      <a:r>
                        <a:rPr lang="es-MX" sz="1200" b="0" dirty="0" smtClean="0">
                          <a:solidFill>
                            <a:schemeClr val="tx1"/>
                          </a:solidFill>
                        </a:rPr>
                        <a:t>Formatos.-</a:t>
                      </a:r>
                      <a:endParaRPr lang="es-MX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MX" sz="1000" b="0" baseline="0" dirty="0" smtClean="0">
                          <a:solidFill>
                            <a:schemeClr val="tx1"/>
                          </a:solidFill>
                        </a:rPr>
                        <a:t>Solicitud de empleo o formato de solicitud de bolsa de trabajo</a:t>
                      </a:r>
                      <a:endParaRPr lang="es-MX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r"/>
                      <a:r>
                        <a:rPr lang="es-MX" sz="1200" b="0" dirty="0" smtClean="0">
                          <a:solidFill>
                            <a:schemeClr val="tx1"/>
                          </a:solidFill>
                        </a:rPr>
                        <a:t>Lugar de atención.-</a:t>
                      </a:r>
                      <a:endParaRPr lang="es-MX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MX" sz="1200" b="0" dirty="0" smtClean="0">
                          <a:solidFill>
                            <a:schemeClr val="tx1"/>
                          </a:solidFill>
                        </a:rPr>
                        <a:t>Edificio Antiguo Banco de México, Av. Morelos No. 1217 Pte. Col. Centro, Torreón, Coah.</a:t>
                      </a:r>
                      <a:endParaRPr lang="es-MX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r"/>
                      <a:r>
                        <a:rPr lang="es-MX" sz="1200" b="0" dirty="0" smtClean="0">
                          <a:solidFill>
                            <a:schemeClr val="tx1"/>
                          </a:solidFill>
                        </a:rPr>
                        <a:t>Teléfono.-</a:t>
                      </a:r>
                      <a:endParaRPr lang="es-MX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MX" sz="1200" b="0" dirty="0" smtClean="0">
                          <a:solidFill>
                            <a:schemeClr val="tx1"/>
                          </a:solidFill>
                        </a:rPr>
                        <a:t>(871) 5007000</a:t>
                      </a:r>
                    </a:p>
                    <a:p>
                      <a:r>
                        <a:rPr lang="es-MX" sz="1200" b="0" dirty="0" smtClean="0">
                          <a:solidFill>
                            <a:schemeClr val="tx1"/>
                          </a:solidFill>
                        </a:rPr>
                        <a:t>Ext.</a:t>
                      </a:r>
                      <a:r>
                        <a:rPr lang="es-MX" sz="1200" b="0" baseline="0" dirty="0" smtClean="0">
                          <a:solidFill>
                            <a:schemeClr val="tx1"/>
                          </a:solidFill>
                        </a:rPr>
                        <a:t> 2396, 2381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r"/>
                      <a:r>
                        <a:rPr lang="es-MX" sz="1200" b="0" dirty="0" smtClean="0">
                          <a:solidFill>
                            <a:schemeClr val="tx1"/>
                          </a:solidFill>
                        </a:rPr>
                        <a:t>Horario.-</a:t>
                      </a:r>
                      <a:endParaRPr lang="es-MX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MX" sz="1200" b="0" dirty="0" smtClean="0">
                          <a:solidFill>
                            <a:schemeClr val="tx1"/>
                          </a:solidFill>
                        </a:rPr>
                        <a:t>8:00 a</a:t>
                      </a:r>
                      <a:r>
                        <a:rPr lang="es-MX" sz="1200" b="0" baseline="0" dirty="0" smtClean="0">
                          <a:solidFill>
                            <a:schemeClr val="tx1"/>
                          </a:solidFill>
                        </a:rPr>
                        <a:t> 15:00 horas</a:t>
                      </a:r>
                      <a:endParaRPr lang="es-MX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r"/>
                      <a:r>
                        <a:rPr lang="es-MX" sz="1200" b="0" dirty="0" smtClean="0">
                          <a:solidFill>
                            <a:schemeClr val="tx1"/>
                          </a:solidFill>
                        </a:rPr>
                        <a:t>Requisitos.-</a:t>
                      </a:r>
                      <a:endParaRPr lang="es-MX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/>
                        <a:buChar char="•"/>
                      </a:pPr>
                      <a:r>
                        <a:rPr lang="es-MX" sz="1000" b="0" dirty="0" smtClean="0">
                          <a:solidFill>
                            <a:schemeClr val="tx1"/>
                          </a:solidFill>
                        </a:rPr>
                        <a:t>Traer</a:t>
                      </a:r>
                      <a:r>
                        <a:rPr lang="es-MX" sz="1000" b="0" baseline="0" dirty="0" smtClean="0">
                          <a:solidFill>
                            <a:schemeClr val="tx1"/>
                          </a:solidFill>
                        </a:rPr>
                        <a:t> solicitud de empleo debidamente llenada o llenar el formato de bolsa de trabajo</a:t>
                      </a:r>
                    </a:p>
                    <a:p>
                      <a:pPr marL="171450" indent="-171450">
                        <a:buFont typeface="Arial"/>
                        <a:buChar char="•"/>
                      </a:pPr>
                      <a:r>
                        <a:rPr lang="es-MX" sz="1000" b="0" baseline="0" dirty="0" smtClean="0">
                          <a:solidFill>
                            <a:schemeClr val="tx1"/>
                          </a:solidFill>
                        </a:rPr>
                        <a:t>Curriculum vitae</a:t>
                      </a:r>
                      <a:endParaRPr lang="es-MX" sz="10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r"/>
                      <a:r>
                        <a:rPr lang="es-MX" sz="1200" b="0" dirty="0" smtClean="0">
                          <a:solidFill>
                            <a:schemeClr val="tx1"/>
                          </a:solidFill>
                        </a:rPr>
                        <a:t>Datos Anexos.-</a:t>
                      </a:r>
                      <a:endParaRPr lang="es-MX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MX" sz="1000" b="0" baseline="0" dirty="0" smtClean="0">
                          <a:solidFill>
                            <a:schemeClr val="tx1"/>
                          </a:solidFill>
                        </a:rPr>
                        <a:t>Ninguno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r"/>
                      <a:r>
                        <a:rPr lang="es-MX" sz="1200" b="0" dirty="0" smtClean="0">
                          <a:solidFill>
                            <a:schemeClr val="tx1"/>
                          </a:solidFill>
                        </a:rPr>
                        <a:t>Monto de los Derechos.-</a:t>
                      </a:r>
                      <a:endParaRPr lang="es-MX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MX" sz="1000" b="0" dirty="0" smtClean="0">
                          <a:solidFill>
                            <a:schemeClr val="tx1"/>
                          </a:solidFill>
                        </a:rPr>
                        <a:t>Gratruito</a:t>
                      </a:r>
                      <a:endParaRPr lang="es-MX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r"/>
                      <a:r>
                        <a:rPr lang="es-MX" sz="1200" b="0" dirty="0" smtClean="0">
                          <a:solidFill>
                            <a:schemeClr val="tx1"/>
                          </a:solidFill>
                        </a:rPr>
                        <a:t>Tiempo de Respuesta.-</a:t>
                      </a:r>
                      <a:endParaRPr lang="es-MX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MX" sz="1000" b="0" dirty="0" smtClean="0">
                          <a:solidFill>
                            <a:schemeClr val="tx1"/>
                          </a:solidFill>
                        </a:rPr>
                        <a:t>Inmediato</a:t>
                      </a:r>
                      <a:endParaRPr lang="es-MX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r"/>
                      <a:r>
                        <a:rPr lang="es-MX" sz="1200" b="0" dirty="0" smtClean="0">
                          <a:solidFill>
                            <a:schemeClr val="tx1"/>
                          </a:solidFill>
                        </a:rPr>
                        <a:t>Vigencia del Trámite.-</a:t>
                      </a:r>
                      <a:endParaRPr lang="es-MX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MX" sz="1000" b="0" baseline="0" smtClean="0">
                          <a:solidFill>
                            <a:schemeClr val="tx1"/>
                          </a:solidFill>
                        </a:rPr>
                        <a:t>Hasta que se obtenga el trabajo</a:t>
                      </a:r>
                      <a:endParaRPr lang="es-MX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r"/>
                      <a:r>
                        <a:rPr lang="es-MX" sz="1200" b="0" dirty="0" smtClean="0">
                          <a:solidFill>
                            <a:schemeClr val="tx1"/>
                          </a:solidFill>
                        </a:rPr>
                        <a:t>Información Adicional.-</a:t>
                      </a:r>
                      <a:endParaRPr lang="es-MX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MX" sz="1000" b="0" dirty="0" smtClean="0">
                          <a:solidFill>
                            <a:schemeClr val="tx1"/>
                          </a:solidFill>
                        </a:rPr>
                        <a:t>Ninguna.</a:t>
                      </a:r>
                      <a:endParaRPr lang="es-MX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r"/>
                      <a:r>
                        <a:rPr lang="es-MX" sz="1200" b="0" dirty="0" smtClean="0">
                          <a:solidFill>
                            <a:schemeClr val="tx1"/>
                          </a:solidFill>
                        </a:rPr>
                        <a:t>Correo Electrónico.- </a:t>
                      </a:r>
                      <a:endParaRPr lang="es-MX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MX" sz="1000" b="0" dirty="0" smtClean="0">
                          <a:solidFill>
                            <a:schemeClr val="tx1"/>
                          </a:solidFill>
                        </a:rPr>
                        <a:t>bolsadetrabajo@torreon.gob.mx</a:t>
                      </a:r>
                      <a:endParaRPr lang="es-MX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r"/>
                      <a:r>
                        <a:rPr lang="es-MX" sz="1200" b="0" dirty="0" smtClean="0">
                          <a:solidFill>
                            <a:schemeClr val="tx1"/>
                          </a:solidFill>
                        </a:rPr>
                        <a:t>Sitio Web.-</a:t>
                      </a:r>
                      <a:endParaRPr lang="es-MX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MX" sz="1000" b="0" dirty="0" smtClean="0">
                          <a:solidFill>
                            <a:schemeClr val="tx1"/>
                          </a:solidFill>
                          <a:hlinkClick r:id="rId5"/>
                        </a:rPr>
                        <a:t>www.torreon.gob.mx</a:t>
                      </a:r>
                      <a:r>
                        <a:rPr lang="es-MX" sz="1000" b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es-MX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r"/>
                      <a:r>
                        <a:rPr lang="es-MX" sz="1200" b="0" dirty="0" smtClean="0">
                          <a:solidFill>
                            <a:schemeClr val="tx1"/>
                          </a:solidFill>
                        </a:rPr>
                        <a:t>Recursos de Impugnación.-</a:t>
                      </a:r>
                      <a:endParaRPr lang="es-MX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lnSpc>
                          <a:spcPct val="150000"/>
                        </a:lnSpc>
                        <a:buFont typeface="Wingdings" pitchFamily="2" charset="2"/>
                        <a:buChar char="§"/>
                      </a:pPr>
                      <a:r>
                        <a:rPr lang="es-MX" sz="1000" b="0" dirty="0" smtClean="0">
                          <a:solidFill>
                            <a:schemeClr val="tx1"/>
                          </a:solidFill>
                        </a:rPr>
                        <a:t>Ley de Procedimiento Administrativo del Estado de Coahuila de Zaragoza.</a:t>
                      </a:r>
                    </a:p>
                    <a:p>
                      <a:pPr marL="171450" indent="-171450">
                        <a:lnSpc>
                          <a:spcPct val="150000"/>
                        </a:lnSpc>
                        <a:buFont typeface="Wingdings" pitchFamily="2" charset="2"/>
                        <a:buChar char="§"/>
                      </a:pPr>
                      <a:r>
                        <a:rPr lang="es-MX" sz="1000" b="0" dirty="0" smtClean="0">
                          <a:solidFill>
                            <a:schemeClr val="tx1"/>
                          </a:solidFill>
                        </a:rPr>
                        <a:t>Ley de Responsabilidades de los Servidores Públicos Estatales y Municipales del Estado de Coahuila de Zaragoza.</a:t>
                      </a:r>
                    </a:p>
                    <a:p>
                      <a:pPr marL="171450" indent="-171450">
                        <a:lnSpc>
                          <a:spcPct val="150000"/>
                        </a:lnSpc>
                        <a:buFont typeface="Wingdings" pitchFamily="2" charset="2"/>
                        <a:buChar char="§"/>
                      </a:pPr>
                      <a:r>
                        <a:rPr lang="es-MX" sz="1000" b="0" dirty="0" smtClean="0">
                          <a:solidFill>
                            <a:schemeClr val="tx1"/>
                          </a:solidFill>
                        </a:rPr>
                        <a:t>Queja ante la Contraloría Municipal.</a:t>
                      </a:r>
                    </a:p>
                    <a:p>
                      <a:endParaRPr lang="es-MX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86482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354</TotalTime>
  <Words>215</Words>
  <Application>Microsoft Office PowerPoint</Application>
  <PresentationFormat>Presentación en pantalla (4:3)</PresentationFormat>
  <Paragraphs>45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user5</dc:creator>
  <cp:lastModifiedBy>LAPHP</cp:lastModifiedBy>
  <cp:revision>30</cp:revision>
  <dcterms:created xsi:type="dcterms:W3CDTF">2014-09-23T17:03:39Z</dcterms:created>
  <dcterms:modified xsi:type="dcterms:W3CDTF">2015-09-23T16:35:58Z</dcterms:modified>
</cp:coreProperties>
</file>