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472" y="-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207292"/>
              </p:ext>
            </p:extLst>
          </p:nvPr>
        </p:nvGraphicFramePr>
        <p:xfrm>
          <a:off x="624666" y="992832"/>
          <a:ext cx="5911328" cy="7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64"/>
                <a:gridCol w="2955664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Dirección de Desarrollo Empresarial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Bolsa de Trabajo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 solicitud del interesado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smtClean="0">
                          <a:solidFill>
                            <a:schemeClr val="tx1"/>
                          </a:solidFill>
                        </a:rPr>
                        <a:t>Coordinador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</a:rPr>
                        <a:t> de Bolsa de Trabajo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Reglamento Orgánico de la Administración Pública Municipal, Art. 29.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Solicitud de empleo o formato de solicitud de bolsa de trabajo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5007000</a:t>
                      </a:r>
                    </a:p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Ext.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2396, 2381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15:00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Traer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solicitud de empleo debidamente llenada o llenar el formato de bolsa de trabajo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Curriculum vitae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Gratruito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Inmediato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smtClean="0">
                          <a:solidFill>
                            <a:schemeClr val="tx1"/>
                          </a:solidFill>
                        </a:rPr>
                        <a:t>Hasta que se obtenga el trabajo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bolsadetrabajo@torreon.gob.mx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215</Words>
  <Application>Microsoft Office PowerPoint</Application>
  <PresentationFormat>Presentación en pantalla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30</cp:revision>
  <dcterms:created xsi:type="dcterms:W3CDTF">2014-09-23T17:03:39Z</dcterms:created>
  <dcterms:modified xsi:type="dcterms:W3CDTF">2015-09-23T16:35:58Z</dcterms:modified>
</cp:coreProperties>
</file>