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59" d="100"/>
          <a:sy n="59" d="100"/>
        </p:scale>
        <p:origin x="-2490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33AA7-CB37-4437-8C5B-8F5C139DE420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8EAA3-DB0F-4846-BEDF-A58659DCEA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5716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8EAA3-DB0F-4846-BEDF-A58659DCEA6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970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984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59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544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951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8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469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5616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739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777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640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26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882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torreon.gob.mx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8" y="1"/>
            <a:ext cx="476700" cy="621274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992" y="-22732"/>
            <a:ext cx="644007" cy="644007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340768" y="17951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R. AYUNTAMIENTO DE TORREÓN, COAH.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1196752" y="458252"/>
            <a:ext cx="4104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ADMINISTRACIÓN MUNICIPAL, 2014-2017</a:t>
            </a:r>
            <a:endParaRPr lang="es-MX" sz="1600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567440"/>
              </p:ext>
            </p:extLst>
          </p:nvPr>
        </p:nvGraphicFramePr>
        <p:xfrm>
          <a:off x="624666" y="992832"/>
          <a:ext cx="5911328" cy="768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5664"/>
                <a:gridCol w="2955664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Dependencia.-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General de Desarrollo Económico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Área.-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Dirección de Desarrollo Empresarial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1" dirty="0" smtClean="0">
                          <a:solidFill>
                            <a:schemeClr val="tx1"/>
                          </a:solidFill>
                        </a:rPr>
                        <a:t>Trámite.-</a:t>
                      </a:r>
                      <a:endParaRPr lang="es-MX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</a:rPr>
                        <a:t>Capacitación a Emprendedores</a:t>
                      </a:r>
                      <a:endParaRPr lang="es-MX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Caso en que se da el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servicio.-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A solicitud del interesado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Responsable.- 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smtClean="0">
                          <a:solidFill>
                            <a:schemeClr val="tx1"/>
                          </a:solidFill>
                        </a:rPr>
                        <a:t>Director</a:t>
                      </a:r>
                      <a:r>
                        <a:rPr lang="es-MX" sz="1200" b="0" baseline="0" smtClean="0">
                          <a:solidFill>
                            <a:schemeClr val="tx1"/>
                          </a:solidFill>
                        </a:rPr>
                        <a:t> de Desarrollo Empresarial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Fundamento Legal.-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Reglamento Orgánico de la Administración Pública Municipal, Art. 29.  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Formatos.-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Ninguno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Lugar de atención.-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Edificio Antiguo Banco de México, Av. Morelos No. 1217 Pte. Col. Centro, Torreón, Coah.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Teléfono.-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(871) 5007000</a:t>
                      </a:r>
                    </a:p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Ext.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2867 (Banco de México)</a:t>
                      </a:r>
                    </a:p>
                    <a:p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Ext. 1004 (Plaza Mayor)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Horario.-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8:00 a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15:00 horas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Requisitos.-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Nombre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completo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Domicilio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Número telefonico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Datos Anexos.-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Ninguno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Monto de los Derechos.-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Gratuito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Tiempo de Respuesta.-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Inmediato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Vigencia del Trámite.-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Mientras dure la capacitación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Información Adicional.-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Ninguna.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Correo Electrónico.- 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smtClean="0">
                          <a:solidFill>
                            <a:schemeClr val="tx1"/>
                          </a:solidFill>
                        </a:rPr>
                        <a:t>Desarrolloempresarial.torreon@gmail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Sitio Web.-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  <a:hlinkClick r:id="rId5"/>
                        </a:rPr>
                        <a:t>www.torreon.gob.mx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Recursos de Impugnación.-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Ley de Procedimiento Administrativo del Estado de Coahuila de Zaragoza.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Ley de Responsabilidades de los Servidores Públicos Estatales y Municipales del Estado de Coahuila de Zaragoza.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Queja ante la Contraloría Municipal.</a:t>
                      </a:r>
                    </a:p>
                    <a:p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48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201</Words>
  <Application>Microsoft Office PowerPoint</Application>
  <PresentationFormat>Presentación en pantalla (4:3)</PresentationFormat>
  <Paragraphs>47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user5</dc:creator>
  <cp:lastModifiedBy>LAPHP</cp:lastModifiedBy>
  <cp:revision>30</cp:revision>
  <dcterms:created xsi:type="dcterms:W3CDTF">2014-09-23T17:03:39Z</dcterms:created>
  <dcterms:modified xsi:type="dcterms:W3CDTF">2015-09-23T16:48:28Z</dcterms:modified>
</cp:coreProperties>
</file>