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2400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984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59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5449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51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8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69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561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39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775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40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26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6261-17D3-421B-86C4-08F3778128B7}" type="datetimeFigureOut">
              <a:rPr lang="es-MX" smtClean="0"/>
              <a:t>23/09/2015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9B621-6194-4198-A243-84AF88F3A65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882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orreon.gob.mx/" TargetMode="External"/><Relationship Id="rId4" Type="http://schemas.openxmlformats.org/officeDocument/2006/relationships/hyperlink" Target="mailto:turismo.torreon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48" y="1"/>
            <a:ext cx="476700" cy="621274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3992" y="-22732"/>
            <a:ext cx="644007" cy="644007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340768" y="17951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R. AYUNTAMIENTO DE TORREÓN, COAH.</a:t>
            </a:r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196752" y="458252"/>
            <a:ext cx="4104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ADMINISTRACIÓN MUNICIPAL, 2014-2017</a:t>
            </a:r>
            <a:endParaRPr lang="es-MX" sz="16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84016"/>
              </p:ext>
            </p:extLst>
          </p:nvPr>
        </p:nvGraphicFramePr>
        <p:xfrm>
          <a:off x="1106996" y="1043608"/>
          <a:ext cx="5106996" cy="774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498"/>
                <a:gridCol w="2553498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Dependencia.-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General de Desarrollo Económico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Área.-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Dirección de Comercio y Turismo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1" dirty="0" smtClean="0">
                          <a:solidFill>
                            <a:schemeClr val="tx1"/>
                          </a:solidFill>
                        </a:rPr>
                        <a:t>Trámite.-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smtClean="0">
                          <a:solidFill>
                            <a:schemeClr val="tx1"/>
                          </a:solidFill>
                        </a:rPr>
                        <a:t>Apoyo</a:t>
                      </a:r>
                      <a:r>
                        <a:rPr lang="es-MX" sz="1200" b="1" baseline="0" smtClean="0">
                          <a:solidFill>
                            <a:schemeClr val="tx1"/>
                          </a:solidFill>
                        </a:rPr>
                        <a:t> a Eventos Turísticos</a:t>
                      </a:r>
                      <a:endParaRPr lang="es-MX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Caso en que se da el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servicio.-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A solicitud del interesado.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Responsable.-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Director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de Comercio y Turismo, Coordinador de Vinculación, Coordinador de Promoción y Difusión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Fundamento Legal.-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Art.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29.- Reglamento Orgánico Municipal.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Formatos.-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Carta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solicitud en original y copia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Lugar de atención.-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Edificio Antiguo Banco de México, Av. Morelos No. 1217 Pte. Col. Centro, Torreón, Coah.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Teléfono.-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(871) 5007098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Horario.-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8:00 a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</a:rPr>
                        <a:t> 14:00 horas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Requisitos.-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Solicitud de Apoyo.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Copia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del IFE del solicitante.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Recepción y agradecimiento, en su caso.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Datos Anexos.-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Monto de los Derechos.-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Gratuito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Tiempo de Respuesta.-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Dos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días.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Vigencia del Trámite.-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No Aplica.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Información Adicional.-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Realizar</a:t>
                      </a:r>
                      <a:r>
                        <a:rPr lang="es-MX" sz="1000" b="0" baseline="0" dirty="0" smtClean="0">
                          <a:solidFill>
                            <a:schemeClr val="tx1"/>
                          </a:solidFill>
                        </a:rPr>
                        <a:t> solicitud con un mínimo de 15 días previo a la fecha </a:t>
                      </a:r>
                      <a:r>
                        <a:rPr lang="es-MX" sz="1000" b="0" baseline="0" smtClean="0">
                          <a:solidFill>
                            <a:schemeClr val="tx1"/>
                          </a:solidFill>
                        </a:rPr>
                        <a:t>del evento.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Correo Electrónico.- 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smtClean="0">
                          <a:solidFill>
                            <a:schemeClr val="tx1"/>
                          </a:solidFill>
                          <a:hlinkClick r:id="rId4"/>
                        </a:rPr>
                        <a:t>turismo.torreon@hotmail.com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Sitio Web.-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000" b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www.torreon.gob.mx</a:t>
                      </a: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Recursos de Impugnación.-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Procedimiento Administrativo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Ley de Responsabilidades de los Servidores Públicos Estatales y Municipales del Estado de Coahuila de Zaragoza.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s-MX" sz="1000" b="0" dirty="0" smtClean="0">
                          <a:solidFill>
                            <a:schemeClr val="tx1"/>
                          </a:solidFill>
                        </a:rPr>
                        <a:t>Queja ante la Contraloría Municipal.</a:t>
                      </a:r>
                    </a:p>
                    <a:p>
                      <a:endParaRPr lang="es-MX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482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228</Words>
  <Application>Microsoft Office PowerPoint</Application>
  <PresentationFormat>Presentación en pantalla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user5</dc:creator>
  <cp:lastModifiedBy>LAPHP</cp:lastModifiedBy>
  <cp:revision>15</cp:revision>
  <dcterms:created xsi:type="dcterms:W3CDTF">2014-09-23T17:03:39Z</dcterms:created>
  <dcterms:modified xsi:type="dcterms:W3CDTF">2015-09-23T17:02:03Z</dcterms:modified>
</cp:coreProperties>
</file>