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9" d="100"/>
          <a:sy n="59" d="100"/>
        </p:scale>
        <p:origin x="-249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orreon.gob.mx/" TargetMode="External"/><Relationship Id="rId4" Type="http://schemas.openxmlformats.org/officeDocument/2006/relationships/hyperlink" Target="mailto:turismo.torreon@hot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06954"/>
              </p:ext>
            </p:extLst>
          </p:nvPr>
        </p:nvGraphicFramePr>
        <p:xfrm>
          <a:off x="836712" y="1043608"/>
          <a:ext cx="5377280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640"/>
                <a:gridCol w="2688640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 de Comercio y Turismo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Información turística y comercial de Torreón. 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A solicitud del interesado.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Director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de Comercio y Turismo, Coordinador de Vinculación, Coordinador de Promoción y Difusión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Art.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29.- Reglamento Orgánico Municipal.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Ninguno.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 00 70 98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14:00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Ninguno.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 Aplica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Gratuito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Inmediata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 Aplica.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 Aplica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smtClean="0">
                          <a:solidFill>
                            <a:schemeClr val="tx1"/>
                          </a:solidFill>
                          <a:hlinkClick r:id="rId4"/>
                        </a:rPr>
                        <a:t>turismo.torreon@hotmail.com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199</Words>
  <Application>Microsoft Office PowerPoint</Application>
  <PresentationFormat>Presentación en pantalla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15</cp:revision>
  <dcterms:created xsi:type="dcterms:W3CDTF">2014-09-23T17:03:39Z</dcterms:created>
  <dcterms:modified xsi:type="dcterms:W3CDTF">2015-09-23T17:02:47Z</dcterms:modified>
</cp:coreProperties>
</file>