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24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://www.torreon.gob.mx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safas@torreon.gob.mx" TargetMode="External"/><Relationship Id="rId5" Type="http://schemas.openxmlformats.org/officeDocument/2006/relationships/hyperlink" Target="mailto:promociondeinversionestrc@gmail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47398"/>
              </p:ext>
            </p:extLst>
          </p:nvPr>
        </p:nvGraphicFramePr>
        <p:xfrm>
          <a:off x="692696" y="899592"/>
          <a:ext cx="5521296" cy="7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648"/>
                <a:gridCol w="2760648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Promoción de Inversiones.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Vinculación con Parques Industriales.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Cuando el representante de un Parque Industrial requiere un servicio del Municipio.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Promoción de Inversiones.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formato.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 00 71 12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16:00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Ser representante de un Parque Industrial.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Notificación precisa de la atención solicitada. 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Evidencia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previa de la necesidad manifestada.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Evidencia del trabajo concluido, en su caso.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Gratuito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Variable,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en función de la naturaleza de la demanda.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aplica.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 aplica.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promociondeinversionestrc@gmail.com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6"/>
                        </a:rPr>
                        <a:t>isafas@torreon.gob.mx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7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242</Words>
  <Application>Microsoft Office PowerPoint</Application>
  <PresentationFormat>Presentación en pantalla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21</cp:revision>
  <dcterms:created xsi:type="dcterms:W3CDTF">2014-09-23T17:03:39Z</dcterms:created>
  <dcterms:modified xsi:type="dcterms:W3CDTF">2015-09-23T17:04:34Z</dcterms:modified>
</cp:coreProperties>
</file>