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3" d="100"/>
          <a:sy n="53" d="100"/>
        </p:scale>
        <p:origin x="-2628" y="-2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torreon.gob.mx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372358"/>
              </p:ext>
            </p:extLst>
          </p:nvPr>
        </p:nvGraphicFramePr>
        <p:xfrm>
          <a:off x="437332" y="1475656"/>
          <a:ext cx="5911328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Cambio de propietario de Licencia de Funcionamiento Mercantil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 de Apertura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Empresas y 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 f. IX, XX, XVII y XVIII.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Formato  único de licencia de funcionamiento mercantil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2867 (Banco de México)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Ext. 1004 (Plaza Mayor)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Llenado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 formato único con los datos del nuevo propietario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Licencia de funcionamiento original actualizada y refrendada del año en curso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Credencial de elector del nuevo y anterior propietario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Carta de cesión de derechos redactada y firmada por el propietario de la licencia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Alta de hacienda (RFC) del nuevo propietario con actividad comercial especificada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Para personas morales anexar acta constitutiva y poder donde mencione al representante legal y cesión de derechos firmada por el representante legal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43960"/>
              </p:ext>
            </p:extLst>
          </p:nvPr>
        </p:nvGraphicFramePr>
        <p:xfrm>
          <a:off x="547632" y="1547664"/>
          <a:ext cx="591132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$232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1 hora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Hasta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que se da de baja la licencia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ventanillauniversal@gmail.com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4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316</Words>
  <Application>Microsoft Office PowerPoint</Application>
  <PresentationFormat>Presentación en pantalla (4:3)</PresentationFormat>
  <Paragraphs>52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35</cp:revision>
  <dcterms:created xsi:type="dcterms:W3CDTF">2014-09-23T17:03:39Z</dcterms:created>
  <dcterms:modified xsi:type="dcterms:W3CDTF">2015-09-23T16:47:39Z</dcterms:modified>
</cp:coreProperties>
</file>