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2104" y="3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22/09/15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hyperlink" Target="mailto:turismo.torreon@hotmail.com" TargetMode="External"/><Relationship Id="rId6" Type="http://schemas.openxmlformats.org/officeDocument/2006/relationships/hyperlink" Target="http://www.torreon.gob.mx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469148"/>
              </p:ext>
            </p:extLst>
          </p:nvPr>
        </p:nvGraphicFramePr>
        <p:xfrm>
          <a:off x="1106996" y="1043608"/>
          <a:ext cx="5106996" cy="746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498"/>
                <a:gridCol w="2553498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 de Comercio y Turismo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smtClean="0">
                          <a:solidFill>
                            <a:schemeClr val="tx1"/>
                          </a:solidFill>
                        </a:rPr>
                        <a:t>Cursos Varios 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de capacitación.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acuerdo a programación.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Comercio y Turismo, Coordinador de Vinculación, Coordinador de Promoción y Difusión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Art.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29.- Reglamento Orgánico Municipal.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Carta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solicitud, escrito libre.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5007098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14:00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Solicitud de 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inscripción en formato libre.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Inmediato.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Realizar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solicitud con un día previo a la fecha del curso, como mínimo.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turismo.torreon@hotmail.com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6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246</Words>
  <Application>Microsoft Macintosh PowerPoint</Application>
  <PresentationFormat>Presentación en pantalla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Bárbara de León</cp:lastModifiedBy>
  <cp:revision>17</cp:revision>
  <dcterms:created xsi:type="dcterms:W3CDTF">2014-09-23T17:03:39Z</dcterms:created>
  <dcterms:modified xsi:type="dcterms:W3CDTF">2015-09-22T19:11:25Z</dcterms:modified>
</cp:coreProperties>
</file>