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472" y="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33AA7-CB37-4437-8C5B-8F5C139DE420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8EAA3-DB0F-4846-BEDF-A58659DCEA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57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8EAA3-DB0F-4846-BEDF-A58659DCEA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9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200173"/>
              </p:ext>
            </p:extLst>
          </p:nvPr>
        </p:nvGraphicFramePr>
        <p:xfrm>
          <a:off x="523925" y="796806"/>
          <a:ext cx="5911328" cy="8463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444"/>
                <a:gridCol w="3078884"/>
              </a:tblGrid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0068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</a:rPr>
                        <a:t>Baja de Licencia de Funcionamiento Mercantil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A solicitud del interesado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0068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Director de Apertura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Empresas y Ventanilla Universal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059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Reglamento Orgánico de la Administración Pública Municipal, Art. 29.  f. IX, XX, XVII y XVIII.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059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Formato  único de licencia de funcionamiento mercantil.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0095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0095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5007000</a:t>
                      </a:r>
                    </a:p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Ext.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2867 (Banco de México)</a:t>
                      </a:r>
                    </a:p>
                    <a:p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Ext. 1004 (Plaza Mayor)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15:00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40127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Llenado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de formato único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Licencia de funcionamiento original actualizada y refrendada del año en curso</a:t>
                      </a:r>
                    </a:p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Para personas morales anexar acta constitutiva y poder donde mencione al representante legal</a:t>
                      </a:r>
                      <a:endParaRPr lang="es-MX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Sin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costo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minutos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baseline="0" smtClean="0">
                          <a:solidFill>
                            <a:schemeClr val="tx1"/>
                          </a:solidFill>
                        </a:rPr>
                        <a:t>Permanente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ventanillauniversal@gmail.com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041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0239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245</Words>
  <Application>Microsoft Office PowerPoint</Application>
  <PresentationFormat>Presentación en pantalla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32</cp:revision>
  <dcterms:created xsi:type="dcterms:W3CDTF">2014-09-23T17:03:39Z</dcterms:created>
  <dcterms:modified xsi:type="dcterms:W3CDTF">2015-09-23T16:50:31Z</dcterms:modified>
</cp:coreProperties>
</file>