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1" d="100"/>
          <a:sy n="51" d="100"/>
        </p:scale>
        <p:origin x="-2670" y="-3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33AA7-CB37-4437-8C5B-8F5C139DE420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8EAA3-DB0F-4846-BEDF-A58659DCEA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571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EAA3-DB0F-4846-BEDF-A58659DCEA6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97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84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59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544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51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69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61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39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77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640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6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82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torreon.gob.mx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8" y="1"/>
            <a:ext cx="476700" cy="62127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992" y="-22732"/>
            <a:ext cx="644007" cy="644007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340768" y="1795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R. AYUNTAMIENTO DE TORREÓN, COAH.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196752" y="458252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ADMINISTRACIÓN MUNICIPAL, 2014-2017</a:t>
            </a:r>
            <a:endParaRPr lang="es-MX" sz="16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92262"/>
              </p:ext>
            </p:extLst>
          </p:nvPr>
        </p:nvGraphicFramePr>
        <p:xfrm>
          <a:off x="437332" y="1403648"/>
          <a:ext cx="5911328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664"/>
                <a:gridCol w="2955664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Dependencia.-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General de Desarrollo Económico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Área.-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Ventanilla Universal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1" dirty="0" smtClean="0">
                          <a:solidFill>
                            <a:schemeClr val="tx1"/>
                          </a:solidFill>
                        </a:rPr>
                        <a:t>Trámite.-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</a:rPr>
                        <a:t>Licencia de Funcionamiento Mercantil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Caso en que se da el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servicio.-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A solicitud del interesado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Responsable.-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Director de Apertura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de Empresas y Ventanilla Universal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Fundamento Legal.-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Reglamento Orgánico de la Administración Pública Municipal, Art. 29.  f. IX, XX, XVII y XVIII.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Formatos.-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Formato  único de licencia de funcionamiento mercantil.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Lugar de atención.-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Edificio Antiguo Banco de México, Av. Morelos No. 1217 Pte. Col. Centro, Torreón, Coah.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Teléfono.-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(871) 5007000</a:t>
                      </a:r>
                    </a:p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Ext.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2867 (Banco de México)</a:t>
                      </a:r>
                    </a:p>
                    <a:p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Ext. 1004 (Plaza Mayor)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Horario.-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8:00 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15:00 horas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Requisitos.-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Llenado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 del formato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único  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Factibilidad de uso de suelo permitida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Copia del INE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Copia del Alta de Hacienda (especificando actividad comercial)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Copia de documento que acredite la propiedad (escrituras, arrendamiento o comodato)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Para personas morales anexar acta constitutiva y poder donde se mencione al representante legal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En caso de que el giro del negocio lo requiera se solicita alta de salud y certificado de fumigación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Datos Anexos.-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Ninguno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4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938516"/>
              </p:ext>
            </p:extLst>
          </p:nvPr>
        </p:nvGraphicFramePr>
        <p:xfrm>
          <a:off x="476672" y="1547664"/>
          <a:ext cx="5911328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664"/>
                <a:gridCol w="2955664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Monto de los Derechos.-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Dependiendo del giro del negocio.-</a:t>
                      </a:r>
                    </a:p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Giro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desregulado:</a:t>
                      </a:r>
                    </a:p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$567.60</a:t>
                      </a:r>
                    </a:p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Giro con inspección de salud:</a:t>
                      </a:r>
                    </a:p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$841.28</a:t>
                      </a:r>
                    </a:p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Giro con inspección de protección civil</a:t>
                      </a:r>
                    </a:p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$847.34</a:t>
                      </a:r>
                    </a:p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Giro con inspección de ecología:</a:t>
                      </a:r>
                    </a:p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$884.71</a:t>
                      </a:r>
                    </a:p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Giro con inspección protección civil y salud:</a:t>
                      </a:r>
                    </a:p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$1,121.02</a:t>
                      </a:r>
                    </a:p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Giro con inspección de ecología y salud</a:t>
                      </a:r>
                    </a:p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$1,158.39</a:t>
                      </a:r>
                    </a:p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Giro con todas las inspecciónes:</a:t>
                      </a:r>
                    </a:p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$1,438.13</a:t>
                      </a:r>
                    </a:p>
                    <a:p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Tiempo de Respuesta.-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30 min a 10 días depeniendo el giro del negocio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Vigencia del Trámite.-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Anual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Información Adicional.-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Ninguna.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Correo Electrónico.-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ventanillauniversal@gmail.com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Sitio Web.-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  <a:hlinkClick r:id="rId2"/>
                        </a:rPr>
                        <a:t>www.torreon.gob.mx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Recursos de Impugnación.-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Procedimiento Administrativo del Estado de Coahuila de Zaragoza.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Responsabilidades de los Servidores Públicos Estatales y Municipales del Estado de Coahuila de Zaragoza.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Queja ante la Contraloría Municipal.</a:t>
                      </a:r>
                    </a:p>
                    <a:p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340768" y="1795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R. AYUNTAMIENTO DE TORREÓN, COAH.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196752" y="458252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ADMINISTRACIÓN MUNICIPAL, 2014-2017</a:t>
            </a:r>
            <a:endParaRPr lang="es-MX" sz="1600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8" y="1"/>
            <a:ext cx="476700" cy="621274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992" y="-22732"/>
            <a:ext cx="644007" cy="64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722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366</Words>
  <Application>Microsoft Office PowerPoint</Application>
  <PresentationFormat>Presentación en pantalla (4:3)</PresentationFormat>
  <Paragraphs>67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user5</dc:creator>
  <cp:lastModifiedBy>LAPHP</cp:lastModifiedBy>
  <cp:revision>32</cp:revision>
  <dcterms:created xsi:type="dcterms:W3CDTF">2014-09-23T17:03:39Z</dcterms:created>
  <dcterms:modified xsi:type="dcterms:W3CDTF">2015-09-23T16:56:57Z</dcterms:modified>
</cp:coreProperties>
</file>