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1" d="100"/>
          <a:sy n="51" d="100"/>
        </p:scale>
        <p:origin x="-2670" y="-3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torreon.gob.mx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92262"/>
              </p:ext>
            </p:extLst>
          </p:nvPr>
        </p:nvGraphicFramePr>
        <p:xfrm>
          <a:off x="437332" y="1403648"/>
          <a:ext cx="5911328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Licencia de Funcionamiento Mercantil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 de Apertura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Empresas y 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 f. IX, XX, XVII y XVIII.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Formato  único de licencia de funcionamiento mercantil.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2867 (Banco de México)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Ext. 1004 (Plaza Mayor)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Llenado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del formato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único  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Factibilidad de uso de suelo permitida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Copia del INE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Copia del Alta de Hacienda (especificando actividad comercial)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Copia de documento que acredite la propiedad (escrituras, arrendamiento o comodato)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Para personas morales anexar acta constitutiva y poder donde se mencione al representante legal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En caso de que el giro del negocio lo requiera se solicita alta de salud y certificado de fumigación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938516"/>
              </p:ext>
            </p:extLst>
          </p:nvPr>
        </p:nvGraphicFramePr>
        <p:xfrm>
          <a:off x="476672" y="1547664"/>
          <a:ext cx="5911328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664"/>
                <a:gridCol w="2955664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Dependiendo del giro del negocio.-</a:t>
                      </a:r>
                    </a:p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Giro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desregulado: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$567.60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inspección de salud: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$841.28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inspección de protección civil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$847.34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inspección de ecología: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$884.71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inspección protección civil y salud: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$1,121.02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inspección de ecología y salud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$1,158.39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Giro con todas las inspecciónes:</a:t>
                      </a:r>
                    </a:p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$1,438.13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30 min a 10 días depeniendo el giro del negocio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Anual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ventanillauniversal@gmail.com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2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2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366</Words>
  <Application>Microsoft Office PowerPoint</Application>
  <PresentationFormat>Presentación en pantalla (4:3)</PresentationFormat>
  <Paragraphs>67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32</cp:revision>
  <dcterms:created xsi:type="dcterms:W3CDTF">2014-09-23T17:03:39Z</dcterms:created>
  <dcterms:modified xsi:type="dcterms:W3CDTF">2015-09-23T16:56:57Z</dcterms:modified>
</cp:coreProperties>
</file>