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249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orreon.gob.mx/" TargetMode="External"/><Relationship Id="rId5" Type="http://schemas.openxmlformats.org/officeDocument/2006/relationships/hyperlink" Target="mailto:mipymestorreon@gmail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86485"/>
              </p:ext>
            </p:extLst>
          </p:nvPr>
        </p:nvGraphicFramePr>
        <p:xfrm>
          <a:off x="437332" y="786221"/>
          <a:ext cx="5911328" cy="822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Promoción de Microempresas.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Equipamiento Tecnológico para Microempresarios/Equipamiento Tecnológico para RIF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 parte y de acuerdo a la Convocatoria emitida por la Secretaría de Economía.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smtClean="0">
                          <a:solidFill>
                            <a:schemeClr val="tx1"/>
                          </a:solidFill>
                        </a:rPr>
                        <a:t> de Promoción de Microcréditos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Formato exclusivo del INADEM.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1er. Piso, 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 00 71 02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RIF.- IFE, RFC, Comprobante de domicilio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, FIEL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Persona Moral.- IFE del Representante Legal, CURP del representante legal; RFC de la persona Moral (Cédula Fiscal), Acta Constitutiva y Poderes, Comprobante de domicilio del Representante Legal, FIEL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Persona Física.-  IFE, RFC, (Cédula Fiscal), CURP, Comprobante de domicilio, FIEL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Persona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Física, $ 2,000.00; Persona Moral: $ 2,000.00, RIF $ 1,860.00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De acuerdo a la Convocatoria emitida por el INADEM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acuerdo a la Convocatoria emitida por el INADEM.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mipymestorreon@gmail.com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6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305</Words>
  <Application>Microsoft Office PowerPoint</Application>
  <PresentationFormat>Presentación en pantalla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25</cp:revision>
  <dcterms:created xsi:type="dcterms:W3CDTF">2014-09-23T17:03:39Z</dcterms:created>
  <dcterms:modified xsi:type="dcterms:W3CDTF">2015-09-23T16:57:53Z</dcterms:modified>
</cp:coreProperties>
</file>