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9" d="100"/>
          <a:sy n="59" d="100"/>
        </p:scale>
        <p:origin x="-249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134803"/>
              </p:ext>
            </p:extLst>
          </p:nvPr>
        </p:nvGraphicFramePr>
        <p:xfrm>
          <a:off x="692696" y="1043608"/>
          <a:ext cx="5521296" cy="771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648"/>
                <a:gridCol w="2760648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Factibilidad Mercantil (Factibilidad de Uso de Suelo)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solicitud del interesado.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Director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Apertura de Empresas y 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Reglamento Orgánico de la Administración Pública Municipal, Art. 29, f. IX, XX, XVI y XVIII.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Factibilidad Mercantil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 00 7000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ext 2867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15:00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Copia del Recibo del Impuesto Predial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Clave Catastral.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Datos personales.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Domicilio del Establecimiento.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Croquis.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Información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legal, completa y detallada.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Gratuito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Inmediato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días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Ninguna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ventanillauniversal@gmail.com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228</Words>
  <Application>Microsoft Office PowerPoint</Application>
  <PresentationFormat>Presentación en pantalla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22</cp:revision>
  <dcterms:created xsi:type="dcterms:W3CDTF">2014-09-23T17:03:39Z</dcterms:created>
  <dcterms:modified xsi:type="dcterms:W3CDTF">2015-09-23T17:03:21Z</dcterms:modified>
</cp:coreProperties>
</file>