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9" d="100"/>
          <a:sy n="59" d="100"/>
        </p:scale>
        <p:origin x="-249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33AA7-CB37-4437-8C5B-8F5C139DE420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EAA3-DB0F-4846-BEDF-A58659DCEA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71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EAA3-DB0F-4846-BEDF-A58659DCEA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9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84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5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44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51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9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6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39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40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34803"/>
              </p:ext>
            </p:extLst>
          </p:nvPr>
        </p:nvGraphicFramePr>
        <p:xfrm>
          <a:off x="692696" y="1043608"/>
          <a:ext cx="5521296" cy="771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648"/>
                <a:gridCol w="2760648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Dependencia.-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General de Desarrollo Económico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Área.-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Ventanilla Universal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1" dirty="0" smtClean="0">
                          <a:solidFill>
                            <a:schemeClr val="tx1"/>
                          </a:solidFill>
                        </a:rPr>
                        <a:t>Trámite.-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</a:rPr>
                        <a:t>Factibilidad Mercantil (Factibilidad de Uso de Suelo)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Caso en que se da 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servicio.-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solicitud del interesado.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Responsable.-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Director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de Apertura de Empresas y Ventanilla Universal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Fundamento Legal.-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Reglamento Orgánico de la Administración Pública Municipal, Art. 29, f. IX, XX, XVI y XVIII.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Formatos.-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Formato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de Factibilidad Mercantil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Lugar de atención.-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Edificio Antiguo Banco de México, Av. Morelos No. 1217 Pte. Col. Centro, Torreón, Coah.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Teléfono.-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(871) 5 00 7000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ext 2867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Horario.-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8:00 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15:00 horas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Requisitos.-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Copia del Recibo del Impuesto Predial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Clave Catastral.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Datos personales.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Domicilio del Establecimiento.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Croquis.</a:t>
                      </a:r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Datos Anexos.-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Información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legal, completa y detallada.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Monto de los Derechos.-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Gratuito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Tiempo de Respuesta.-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Inmediato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Vigencia del Trámite.-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días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Información Adicional.-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Ninguna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Correo Electrónico.-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ventanillauniversal@gmail.com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Sitio Web.-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5"/>
                        </a:rPr>
                        <a:t>www.torreon.gob.mx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Recursos de Impugnación.-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Procedimiento Administrativo del Estado de Coahuila de Zaragoza.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Responsabilidades de los Servidores Públicos Estatales y Municipales del Estado de Coahuila de Zaragoza.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Queja ante la Contraloría Municipal.</a:t>
                      </a: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228</Words>
  <Application>Microsoft Office PowerPoint</Application>
  <PresentationFormat>Presentación en pantalla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user5</dc:creator>
  <cp:lastModifiedBy>LAPHP</cp:lastModifiedBy>
  <cp:revision>22</cp:revision>
  <dcterms:created xsi:type="dcterms:W3CDTF">2014-09-23T17:03:39Z</dcterms:created>
  <dcterms:modified xsi:type="dcterms:W3CDTF">2015-09-23T17:03:21Z</dcterms:modified>
</cp:coreProperties>
</file>